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sldIdLst>
    <p:sldId id="256" r:id="rId6"/>
    <p:sldId id="287" r:id="rId7"/>
    <p:sldId id="258" r:id="rId8"/>
    <p:sldId id="260" r:id="rId9"/>
    <p:sldId id="264" r:id="rId10"/>
    <p:sldId id="265" r:id="rId11"/>
    <p:sldId id="266" r:id="rId12"/>
    <p:sldId id="268" r:id="rId13"/>
    <p:sldId id="272" r:id="rId14"/>
    <p:sldId id="274" r:id="rId15"/>
    <p:sldId id="288" r:id="rId16"/>
    <p:sldId id="289" r:id="rId17"/>
    <p:sldId id="286" r:id="rId18"/>
    <p:sldId id="283" r:id="rId19"/>
    <p:sldId id="281" r:id="rId20"/>
    <p:sldId id="279" r:id="rId21"/>
    <p:sldId id="278" r:id="rId22"/>
    <p:sldId id="290" r:id="rId23"/>
    <p:sldId id="291" r:id="rId24"/>
    <p:sldId id="292" r:id="rId2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5DF307-AD1C-40D1-B5A1-3E95A55FA34F}" v="2" dt="2020-06-06T22:07:55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065DF307-AD1C-40D1-B5A1-3E95A55FA34F}"/>
    <pc:docChg chg="custSel addSld delSld modSld">
      <pc:chgData name="Jacintha Westerink" userId="c1c74fd5-67fa-43d8-8063-0adb3063a5fc" providerId="ADAL" clId="{065DF307-AD1C-40D1-B5A1-3E95A55FA34F}" dt="2020-06-06T22:30:49.096" v="175" actId="20577"/>
      <pc:docMkLst>
        <pc:docMk/>
      </pc:docMkLst>
      <pc:sldChg chg="delSp modSp mod">
        <pc:chgData name="Jacintha Westerink" userId="c1c74fd5-67fa-43d8-8063-0adb3063a5fc" providerId="ADAL" clId="{065DF307-AD1C-40D1-B5A1-3E95A55FA34F}" dt="2020-06-06T22:30:49.096" v="175" actId="20577"/>
        <pc:sldMkLst>
          <pc:docMk/>
          <pc:sldMk cId="1916137088" sldId="256"/>
        </pc:sldMkLst>
        <pc:spChg chg="mod">
          <ac:chgData name="Jacintha Westerink" userId="c1c74fd5-67fa-43d8-8063-0adb3063a5fc" providerId="ADAL" clId="{065DF307-AD1C-40D1-B5A1-3E95A55FA34F}" dt="2020-06-06T22:30:49.096" v="175" actId="20577"/>
          <ac:spMkLst>
            <pc:docMk/>
            <pc:sldMk cId="1916137088" sldId="256"/>
            <ac:spMk id="4" creationId="{5920C869-29FC-4B63-A8AA-556CC2ED1876}"/>
          </ac:spMkLst>
        </pc:spChg>
        <pc:spChg chg="del">
          <ac:chgData name="Jacintha Westerink" userId="c1c74fd5-67fa-43d8-8063-0adb3063a5fc" providerId="ADAL" clId="{065DF307-AD1C-40D1-B5A1-3E95A55FA34F}" dt="2020-06-06T22:07:06.563" v="26" actId="478"/>
          <ac:spMkLst>
            <pc:docMk/>
            <pc:sldMk cId="1916137088" sldId="256"/>
            <ac:spMk id="5" creationId="{BED33172-5018-4675-BD96-93D0922FE661}"/>
          </ac:spMkLst>
        </pc:spChg>
      </pc:sldChg>
      <pc:sldChg chg="del">
        <pc:chgData name="Jacintha Westerink" userId="c1c74fd5-67fa-43d8-8063-0adb3063a5fc" providerId="ADAL" clId="{065DF307-AD1C-40D1-B5A1-3E95A55FA34F}" dt="2020-06-06T22:08:11.096" v="27" actId="47"/>
        <pc:sldMkLst>
          <pc:docMk/>
          <pc:sldMk cId="3864223687" sldId="257"/>
        </pc:sldMkLst>
      </pc:sldChg>
      <pc:sldChg chg="addSp delSp modSp mod">
        <pc:chgData name="Jacintha Westerink" userId="c1c74fd5-67fa-43d8-8063-0adb3063a5fc" providerId="ADAL" clId="{065DF307-AD1C-40D1-B5A1-3E95A55FA34F}" dt="2020-06-06T22:11:15.932" v="94" actId="478"/>
        <pc:sldMkLst>
          <pc:docMk/>
          <pc:sldMk cId="2753076124" sldId="258"/>
        </pc:sldMkLst>
        <pc:spChg chg="mod">
          <ac:chgData name="Jacintha Westerink" userId="c1c74fd5-67fa-43d8-8063-0adb3063a5fc" providerId="ADAL" clId="{065DF307-AD1C-40D1-B5A1-3E95A55FA34F}" dt="2020-06-06T22:11:12.238" v="93" actId="20577"/>
          <ac:spMkLst>
            <pc:docMk/>
            <pc:sldMk cId="2753076124" sldId="258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1:15.932" v="94" actId="478"/>
          <ac:spMkLst>
            <pc:docMk/>
            <pc:sldMk cId="2753076124" sldId="258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1:15.932" v="94" actId="478"/>
          <ac:spMkLst>
            <pc:docMk/>
            <pc:sldMk cId="2753076124" sldId="258"/>
            <ac:spMk id="7" creationId="{8B8180C1-CA5F-491D-B761-78B9F3E7DBC2}"/>
          </ac:spMkLst>
        </pc:spChg>
      </pc:sldChg>
      <pc:sldChg chg="del">
        <pc:chgData name="Jacintha Westerink" userId="c1c74fd5-67fa-43d8-8063-0adb3063a5fc" providerId="ADAL" clId="{065DF307-AD1C-40D1-B5A1-3E95A55FA34F}" dt="2020-06-06T22:10:14.993" v="42" actId="47"/>
        <pc:sldMkLst>
          <pc:docMk/>
          <pc:sldMk cId="4017879908" sldId="259"/>
        </pc:sldMkLst>
      </pc:sldChg>
      <pc:sldChg chg="addSp delSp modSp mod">
        <pc:chgData name="Jacintha Westerink" userId="c1c74fd5-67fa-43d8-8063-0adb3063a5fc" providerId="ADAL" clId="{065DF307-AD1C-40D1-B5A1-3E95A55FA34F}" dt="2020-06-06T22:11:24.412" v="97" actId="20577"/>
        <pc:sldMkLst>
          <pc:docMk/>
          <pc:sldMk cId="3378000780" sldId="260"/>
        </pc:sldMkLst>
        <pc:spChg chg="mod">
          <ac:chgData name="Jacintha Westerink" userId="c1c74fd5-67fa-43d8-8063-0adb3063a5fc" providerId="ADAL" clId="{065DF307-AD1C-40D1-B5A1-3E95A55FA34F}" dt="2020-06-06T22:11:24.412" v="97" actId="20577"/>
          <ac:spMkLst>
            <pc:docMk/>
            <pc:sldMk cId="3378000780" sldId="260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1:20.024" v="95" actId="478"/>
          <ac:spMkLst>
            <pc:docMk/>
            <pc:sldMk cId="3378000780" sldId="260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1:20.024" v="95" actId="478"/>
          <ac:spMkLst>
            <pc:docMk/>
            <pc:sldMk cId="3378000780" sldId="260"/>
            <ac:spMk id="7" creationId="{61E2AF1E-34D3-475D-BA8F-93195609FE02}"/>
          </ac:spMkLst>
        </pc:spChg>
      </pc:sldChg>
      <pc:sldChg chg="del">
        <pc:chgData name="Jacintha Westerink" userId="c1c74fd5-67fa-43d8-8063-0adb3063a5fc" providerId="ADAL" clId="{065DF307-AD1C-40D1-B5A1-3E95A55FA34F}" dt="2020-06-06T22:08:17.862" v="28" actId="47"/>
        <pc:sldMkLst>
          <pc:docMk/>
          <pc:sldMk cId="2606613026" sldId="261"/>
        </pc:sldMkLst>
      </pc:sldChg>
      <pc:sldChg chg="del">
        <pc:chgData name="Jacintha Westerink" userId="c1c74fd5-67fa-43d8-8063-0adb3063a5fc" providerId="ADAL" clId="{065DF307-AD1C-40D1-B5A1-3E95A55FA34F}" dt="2020-06-06T22:10:12.762" v="41" actId="47"/>
        <pc:sldMkLst>
          <pc:docMk/>
          <pc:sldMk cId="2965634907" sldId="262"/>
        </pc:sldMkLst>
      </pc:sldChg>
      <pc:sldChg chg="del">
        <pc:chgData name="Jacintha Westerink" userId="c1c74fd5-67fa-43d8-8063-0adb3063a5fc" providerId="ADAL" clId="{065DF307-AD1C-40D1-B5A1-3E95A55FA34F}" dt="2020-06-06T22:08:21.863" v="29" actId="47"/>
        <pc:sldMkLst>
          <pc:docMk/>
          <pc:sldMk cId="1279343438" sldId="263"/>
        </pc:sldMkLst>
      </pc:sldChg>
      <pc:sldChg chg="addSp delSp modSp mod">
        <pc:chgData name="Jacintha Westerink" userId="c1c74fd5-67fa-43d8-8063-0adb3063a5fc" providerId="ADAL" clId="{065DF307-AD1C-40D1-B5A1-3E95A55FA34F}" dt="2020-06-06T22:11:32.363" v="100" actId="478"/>
        <pc:sldMkLst>
          <pc:docMk/>
          <pc:sldMk cId="4240183931" sldId="264"/>
        </pc:sldMkLst>
        <pc:spChg chg="mod">
          <ac:chgData name="Jacintha Westerink" userId="c1c74fd5-67fa-43d8-8063-0adb3063a5fc" providerId="ADAL" clId="{065DF307-AD1C-40D1-B5A1-3E95A55FA34F}" dt="2020-06-06T22:11:30.028" v="99" actId="20577"/>
          <ac:spMkLst>
            <pc:docMk/>
            <pc:sldMk cId="4240183931" sldId="264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1:32.363" v="100" actId="478"/>
          <ac:spMkLst>
            <pc:docMk/>
            <pc:sldMk cId="4240183931" sldId="264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1:32.363" v="100" actId="478"/>
          <ac:spMkLst>
            <pc:docMk/>
            <pc:sldMk cId="4240183931" sldId="264"/>
            <ac:spMk id="7" creationId="{C276D64E-7E31-4881-8F3F-92299F22FD94}"/>
          </ac:spMkLst>
        </pc:spChg>
      </pc:sldChg>
      <pc:sldChg chg="addSp delSp modSp mod">
        <pc:chgData name="Jacintha Westerink" userId="c1c74fd5-67fa-43d8-8063-0adb3063a5fc" providerId="ADAL" clId="{065DF307-AD1C-40D1-B5A1-3E95A55FA34F}" dt="2020-06-06T22:11:41.153" v="103" actId="478"/>
        <pc:sldMkLst>
          <pc:docMk/>
          <pc:sldMk cId="1614975231" sldId="265"/>
        </pc:sldMkLst>
        <pc:spChg chg="mod">
          <ac:chgData name="Jacintha Westerink" userId="c1c74fd5-67fa-43d8-8063-0adb3063a5fc" providerId="ADAL" clId="{065DF307-AD1C-40D1-B5A1-3E95A55FA34F}" dt="2020-06-06T22:11:36.433" v="102" actId="20577"/>
          <ac:spMkLst>
            <pc:docMk/>
            <pc:sldMk cId="1614975231" sldId="265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1:41.153" v="103" actId="478"/>
          <ac:spMkLst>
            <pc:docMk/>
            <pc:sldMk cId="1614975231" sldId="265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1:41.153" v="103" actId="478"/>
          <ac:spMkLst>
            <pc:docMk/>
            <pc:sldMk cId="1614975231" sldId="265"/>
            <ac:spMk id="8" creationId="{80B9191A-F369-4E26-A324-F8678727F9FC}"/>
          </ac:spMkLst>
        </pc:spChg>
      </pc:sldChg>
      <pc:sldChg chg="addSp delSp modSp mod">
        <pc:chgData name="Jacintha Westerink" userId="c1c74fd5-67fa-43d8-8063-0adb3063a5fc" providerId="ADAL" clId="{065DF307-AD1C-40D1-B5A1-3E95A55FA34F}" dt="2020-06-06T22:12:20.148" v="122" actId="20577"/>
        <pc:sldMkLst>
          <pc:docMk/>
          <pc:sldMk cId="1091355604" sldId="266"/>
        </pc:sldMkLst>
        <pc:spChg chg="mod">
          <ac:chgData name="Jacintha Westerink" userId="c1c74fd5-67fa-43d8-8063-0adb3063a5fc" providerId="ADAL" clId="{065DF307-AD1C-40D1-B5A1-3E95A55FA34F}" dt="2020-06-06T22:12:20.148" v="122" actId="20577"/>
          <ac:spMkLst>
            <pc:docMk/>
            <pc:sldMk cId="1091355604" sldId="266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1:48.252" v="106" actId="478"/>
          <ac:spMkLst>
            <pc:docMk/>
            <pc:sldMk cId="1091355604" sldId="266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1:48.252" v="106" actId="478"/>
          <ac:spMkLst>
            <pc:docMk/>
            <pc:sldMk cId="1091355604" sldId="266"/>
            <ac:spMk id="9" creationId="{4A9AAC7C-E346-4A23-9B16-9635C5CAC0B8}"/>
          </ac:spMkLst>
        </pc:spChg>
      </pc:sldChg>
      <pc:sldChg chg="del">
        <pc:chgData name="Jacintha Westerink" userId="c1c74fd5-67fa-43d8-8063-0adb3063a5fc" providerId="ADAL" clId="{065DF307-AD1C-40D1-B5A1-3E95A55FA34F}" dt="2020-06-06T22:08:26.895" v="30" actId="47"/>
        <pc:sldMkLst>
          <pc:docMk/>
          <pc:sldMk cId="3300301367" sldId="267"/>
        </pc:sldMkLst>
      </pc:sldChg>
      <pc:sldChg chg="addSp delSp modSp mod">
        <pc:chgData name="Jacintha Westerink" userId="c1c74fd5-67fa-43d8-8063-0adb3063a5fc" providerId="ADAL" clId="{065DF307-AD1C-40D1-B5A1-3E95A55FA34F}" dt="2020-06-06T22:12:17.415" v="121" actId="20577"/>
        <pc:sldMkLst>
          <pc:docMk/>
          <pc:sldMk cId="1675491166" sldId="268"/>
        </pc:sldMkLst>
        <pc:spChg chg="mod">
          <ac:chgData name="Jacintha Westerink" userId="c1c74fd5-67fa-43d8-8063-0adb3063a5fc" providerId="ADAL" clId="{065DF307-AD1C-40D1-B5A1-3E95A55FA34F}" dt="2020-06-06T22:12:17.415" v="121" actId="20577"/>
          <ac:spMkLst>
            <pc:docMk/>
            <pc:sldMk cId="1675491166" sldId="268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1:52.351" v="107" actId="478"/>
          <ac:spMkLst>
            <pc:docMk/>
            <pc:sldMk cId="1675491166" sldId="268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1:52.351" v="107" actId="478"/>
          <ac:spMkLst>
            <pc:docMk/>
            <pc:sldMk cId="1675491166" sldId="268"/>
            <ac:spMk id="10" creationId="{60AB7A06-3810-4D9C-B5A5-A0351F8447AC}"/>
          </ac:spMkLst>
        </pc:spChg>
      </pc:sldChg>
      <pc:sldChg chg="del">
        <pc:chgData name="Jacintha Westerink" userId="c1c74fd5-67fa-43d8-8063-0adb3063a5fc" providerId="ADAL" clId="{065DF307-AD1C-40D1-B5A1-3E95A55FA34F}" dt="2020-06-06T22:08:29.155" v="31" actId="47"/>
        <pc:sldMkLst>
          <pc:docMk/>
          <pc:sldMk cId="1053945538" sldId="269"/>
        </pc:sldMkLst>
      </pc:sldChg>
      <pc:sldChg chg="del">
        <pc:chgData name="Jacintha Westerink" userId="c1c74fd5-67fa-43d8-8063-0adb3063a5fc" providerId="ADAL" clId="{065DF307-AD1C-40D1-B5A1-3E95A55FA34F}" dt="2020-06-06T22:09:11.753" v="40" actId="47"/>
        <pc:sldMkLst>
          <pc:docMk/>
          <pc:sldMk cId="2497053782" sldId="270"/>
        </pc:sldMkLst>
      </pc:sldChg>
      <pc:sldChg chg="del">
        <pc:chgData name="Jacintha Westerink" userId="c1c74fd5-67fa-43d8-8063-0adb3063a5fc" providerId="ADAL" clId="{065DF307-AD1C-40D1-B5A1-3E95A55FA34F}" dt="2020-06-06T22:08:33.388" v="32" actId="47"/>
        <pc:sldMkLst>
          <pc:docMk/>
          <pc:sldMk cId="712676139" sldId="271"/>
        </pc:sldMkLst>
      </pc:sldChg>
      <pc:sldChg chg="delSp modSp mod">
        <pc:chgData name="Jacintha Westerink" userId="c1c74fd5-67fa-43d8-8063-0adb3063a5fc" providerId="ADAL" clId="{065DF307-AD1C-40D1-B5A1-3E95A55FA34F}" dt="2020-06-06T22:12:14.191" v="120" actId="20577"/>
        <pc:sldMkLst>
          <pc:docMk/>
          <pc:sldMk cId="200956557" sldId="272"/>
        </pc:sldMkLst>
        <pc:spChg chg="mod">
          <ac:chgData name="Jacintha Westerink" userId="c1c74fd5-67fa-43d8-8063-0adb3063a5fc" providerId="ADAL" clId="{065DF307-AD1C-40D1-B5A1-3E95A55FA34F}" dt="2020-06-06T22:12:14.191" v="120" actId="20577"/>
          <ac:spMkLst>
            <pc:docMk/>
            <pc:sldMk cId="200956557" sldId="272"/>
            <ac:spMk id="2" creationId="{034A2F8D-7BEB-4FA4-B8EE-C8EA95A9CE43}"/>
          </ac:spMkLst>
        </pc:spChg>
        <pc:spChg chg="del mod">
          <ac:chgData name="Jacintha Westerink" userId="c1c74fd5-67fa-43d8-8063-0adb3063a5fc" providerId="ADAL" clId="{065DF307-AD1C-40D1-B5A1-3E95A55FA34F}" dt="2020-06-06T22:11:58.551" v="111" actId="478"/>
          <ac:spMkLst>
            <pc:docMk/>
            <pc:sldMk cId="200956557" sldId="272"/>
            <ac:spMk id="5" creationId="{6B9EF3B0-5D77-42FA-B809-EE1DB443393B}"/>
          </ac:spMkLst>
        </pc:spChg>
      </pc:sldChg>
      <pc:sldChg chg="del">
        <pc:chgData name="Jacintha Westerink" userId="c1c74fd5-67fa-43d8-8063-0adb3063a5fc" providerId="ADAL" clId="{065DF307-AD1C-40D1-B5A1-3E95A55FA34F}" dt="2020-06-06T22:08:40.485" v="34" actId="47"/>
        <pc:sldMkLst>
          <pc:docMk/>
          <pc:sldMk cId="1593641679" sldId="273"/>
        </pc:sldMkLst>
      </pc:sldChg>
      <pc:sldChg chg="addSp delSp modSp mod">
        <pc:chgData name="Jacintha Westerink" userId="c1c74fd5-67fa-43d8-8063-0adb3063a5fc" providerId="ADAL" clId="{065DF307-AD1C-40D1-B5A1-3E95A55FA34F}" dt="2020-06-06T22:12:08.970" v="119" actId="20577"/>
        <pc:sldMkLst>
          <pc:docMk/>
          <pc:sldMk cId="1188122184" sldId="274"/>
        </pc:sldMkLst>
        <pc:spChg chg="mod">
          <ac:chgData name="Jacintha Westerink" userId="c1c74fd5-67fa-43d8-8063-0adb3063a5fc" providerId="ADAL" clId="{065DF307-AD1C-40D1-B5A1-3E95A55FA34F}" dt="2020-06-06T22:12:08.970" v="119" actId="20577"/>
          <ac:spMkLst>
            <pc:docMk/>
            <pc:sldMk cId="1188122184" sldId="274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2:04.609" v="114" actId="478"/>
          <ac:spMkLst>
            <pc:docMk/>
            <pc:sldMk cId="1188122184" sldId="274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2:04.609" v="114" actId="478"/>
          <ac:spMkLst>
            <pc:docMk/>
            <pc:sldMk cId="1188122184" sldId="274"/>
            <ac:spMk id="6" creationId="{2C7AC318-5F77-4A0D-93FC-66E33C895DEF}"/>
          </ac:spMkLst>
        </pc:spChg>
      </pc:sldChg>
      <pc:sldChg chg="del">
        <pc:chgData name="Jacintha Westerink" userId="c1c74fd5-67fa-43d8-8063-0adb3063a5fc" providerId="ADAL" clId="{065DF307-AD1C-40D1-B5A1-3E95A55FA34F}" dt="2020-06-06T22:08:43.375" v="35" actId="47"/>
        <pc:sldMkLst>
          <pc:docMk/>
          <pc:sldMk cId="3492276981" sldId="275"/>
        </pc:sldMkLst>
      </pc:sldChg>
      <pc:sldChg chg="del">
        <pc:chgData name="Jacintha Westerink" userId="c1c74fd5-67fa-43d8-8063-0adb3063a5fc" providerId="ADAL" clId="{065DF307-AD1C-40D1-B5A1-3E95A55FA34F}" dt="2020-06-06T22:08:35.778" v="33" actId="47"/>
        <pc:sldMkLst>
          <pc:docMk/>
          <pc:sldMk cId="415964897" sldId="276"/>
        </pc:sldMkLst>
      </pc:sldChg>
      <pc:sldChg chg="del">
        <pc:chgData name="Jacintha Westerink" userId="c1c74fd5-67fa-43d8-8063-0adb3063a5fc" providerId="ADAL" clId="{065DF307-AD1C-40D1-B5A1-3E95A55FA34F}" dt="2020-06-06T22:08:47.413" v="36" actId="47"/>
        <pc:sldMkLst>
          <pc:docMk/>
          <pc:sldMk cId="2553921399" sldId="277"/>
        </pc:sldMkLst>
      </pc:sldChg>
      <pc:sldChg chg="addSp delSp modSp mod">
        <pc:chgData name="Jacintha Westerink" userId="c1c74fd5-67fa-43d8-8063-0adb3063a5fc" providerId="ADAL" clId="{065DF307-AD1C-40D1-B5A1-3E95A55FA34F}" dt="2020-06-06T22:13:30.800" v="156" actId="478"/>
        <pc:sldMkLst>
          <pc:docMk/>
          <pc:sldMk cId="1596992724" sldId="278"/>
        </pc:sldMkLst>
        <pc:spChg chg="mod">
          <ac:chgData name="Jacintha Westerink" userId="c1c74fd5-67fa-43d8-8063-0adb3063a5fc" providerId="ADAL" clId="{065DF307-AD1C-40D1-B5A1-3E95A55FA34F}" dt="2020-06-06T22:13:28.071" v="155" actId="20577"/>
          <ac:spMkLst>
            <pc:docMk/>
            <pc:sldMk cId="1596992724" sldId="278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3:30.800" v="156" actId="478"/>
          <ac:spMkLst>
            <pc:docMk/>
            <pc:sldMk cId="1596992724" sldId="278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3:30.800" v="156" actId="478"/>
          <ac:spMkLst>
            <pc:docMk/>
            <pc:sldMk cId="1596992724" sldId="278"/>
            <ac:spMk id="7" creationId="{7C3409C7-F3CC-4C8D-A6F0-8E8650AF4840}"/>
          </ac:spMkLst>
        </pc:spChg>
      </pc:sldChg>
      <pc:sldChg chg="addSp delSp modSp mod">
        <pc:chgData name="Jacintha Westerink" userId="c1c74fd5-67fa-43d8-8063-0adb3063a5fc" providerId="ADAL" clId="{065DF307-AD1C-40D1-B5A1-3E95A55FA34F}" dt="2020-06-06T22:13:23.270" v="151" actId="478"/>
        <pc:sldMkLst>
          <pc:docMk/>
          <pc:sldMk cId="3087090580" sldId="279"/>
        </pc:sldMkLst>
        <pc:spChg chg="mod">
          <ac:chgData name="Jacintha Westerink" userId="c1c74fd5-67fa-43d8-8063-0adb3063a5fc" providerId="ADAL" clId="{065DF307-AD1C-40D1-B5A1-3E95A55FA34F}" dt="2020-06-06T22:13:20.842" v="150" actId="20577"/>
          <ac:spMkLst>
            <pc:docMk/>
            <pc:sldMk cId="3087090580" sldId="279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3:23.270" v="151" actId="478"/>
          <ac:spMkLst>
            <pc:docMk/>
            <pc:sldMk cId="3087090580" sldId="279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3:23.270" v="151" actId="478"/>
          <ac:spMkLst>
            <pc:docMk/>
            <pc:sldMk cId="3087090580" sldId="279"/>
            <ac:spMk id="6" creationId="{BF71C433-0E1D-4AE8-A12D-1A7CA2540221}"/>
          </ac:spMkLst>
        </pc:spChg>
      </pc:sldChg>
      <pc:sldChg chg="del">
        <pc:chgData name="Jacintha Westerink" userId="c1c74fd5-67fa-43d8-8063-0adb3063a5fc" providerId="ADAL" clId="{065DF307-AD1C-40D1-B5A1-3E95A55FA34F}" dt="2020-06-06T22:09:01.275" v="39" actId="47"/>
        <pc:sldMkLst>
          <pc:docMk/>
          <pc:sldMk cId="1810390297" sldId="280"/>
        </pc:sldMkLst>
      </pc:sldChg>
      <pc:sldChg chg="addSp delSp modSp mod">
        <pc:chgData name="Jacintha Westerink" userId="c1c74fd5-67fa-43d8-8063-0adb3063a5fc" providerId="ADAL" clId="{065DF307-AD1C-40D1-B5A1-3E95A55FA34F}" dt="2020-06-06T22:13:12.077" v="146" actId="20577"/>
        <pc:sldMkLst>
          <pc:docMk/>
          <pc:sldMk cId="2177097054" sldId="281"/>
        </pc:sldMkLst>
        <pc:spChg chg="mod">
          <ac:chgData name="Jacintha Westerink" userId="c1c74fd5-67fa-43d8-8063-0adb3063a5fc" providerId="ADAL" clId="{065DF307-AD1C-40D1-B5A1-3E95A55FA34F}" dt="2020-06-06T22:13:12.077" v="146" actId="20577"/>
          <ac:spMkLst>
            <pc:docMk/>
            <pc:sldMk cId="2177097054" sldId="281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3:08.824" v="142" actId="478"/>
          <ac:spMkLst>
            <pc:docMk/>
            <pc:sldMk cId="2177097054" sldId="281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3:08.824" v="142" actId="478"/>
          <ac:spMkLst>
            <pc:docMk/>
            <pc:sldMk cId="2177097054" sldId="281"/>
            <ac:spMk id="8" creationId="{A309331C-4FB1-4759-BE3B-C19C24F70423}"/>
          </ac:spMkLst>
        </pc:spChg>
      </pc:sldChg>
      <pc:sldChg chg="del">
        <pc:chgData name="Jacintha Westerink" userId="c1c74fd5-67fa-43d8-8063-0adb3063a5fc" providerId="ADAL" clId="{065DF307-AD1C-40D1-B5A1-3E95A55FA34F}" dt="2020-06-06T22:08:56.661" v="38" actId="47"/>
        <pc:sldMkLst>
          <pc:docMk/>
          <pc:sldMk cId="2439682470" sldId="282"/>
        </pc:sldMkLst>
      </pc:sldChg>
      <pc:sldChg chg="addSp delSp modSp mod">
        <pc:chgData name="Jacintha Westerink" userId="c1c74fd5-67fa-43d8-8063-0adb3063a5fc" providerId="ADAL" clId="{065DF307-AD1C-40D1-B5A1-3E95A55FA34F}" dt="2020-06-06T22:13:03.938" v="141" actId="478"/>
        <pc:sldMkLst>
          <pc:docMk/>
          <pc:sldMk cId="3918784102" sldId="283"/>
        </pc:sldMkLst>
        <pc:spChg chg="mod">
          <ac:chgData name="Jacintha Westerink" userId="c1c74fd5-67fa-43d8-8063-0adb3063a5fc" providerId="ADAL" clId="{065DF307-AD1C-40D1-B5A1-3E95A55FA34F}" dt="2020-06-06T22:13:00.831" v="140" actId="20577"/>
          <ac:spMkLst>
            <pc:docMk/>
            <pc:sldMk cId="3918784102" sldId="283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3:03.938" v="141" actId="478"/>
          <ac:spMkLst>
            <pc:docMk/>
            <pc:sldMk cId="3918784102" sldId="283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3:03.938" v="141" actId="478"/>
          <ac:spMkLst>
            <pc:docMk/>
            <pc:sldMk cId="3918784102" sldId="283"/>
            <ac:spMk id="7" creationId="{39E2A882-38D0-4E60-A801-63DC1E503CBC}"/>
          </ac:spMkLst>
        </pc:spChg>
      </pc:sldChg>
      <pc:sldChg chg="del">
        <pc:chgData name="Jacintha Westerink" userId="c1c74fd5-67fa-43d8-8063-0adb3063a5fc" providerId="ADAL" clId="{065DF307-AD1C-40D1-B5A1-3E95A55FA34F}" dt="2020-06-06T22:08:52.940" v="37" actId="47"/>
        <pc:sldMkLst>
          <pc:docMk/>
          <pc:sldMk cId="3807342735" sldId="284"/>
        </pc:sldMkLst>
      </pc:sldChg>
      <pc:sldChg chg="del">
        <pc:chgData name="Jacintha Westerink" userId="c1c74fd5-67fa-43d8-8063-0adb3063a5fc" providerId="ADAL" clId="{065DF307-AD1C-40D1-B5A1-3E95A55FA34F}" dt="2020-06-06T22:10:27.094" v="43" actId="47"/>
        <pc:sldMkLst>
          <pc:docMk/>
          <pc:sldMk cId="4061536580" sldId="285"/>
        </pc:sldMkLst>
      </pc:sldChg>
      <pc:sldChg chg="addSp delSp modSp mod">
        <pc:chgData name="Jacintha Westerink" userId="c1c74fd5-67fa-43d8-8063-0adb3063a5fc" providerId="ADAL" clId="{065DF307-AD1C-40D1-B5A1-3E95A55FA34F}" dt="2020-06-06T22:12:50.014" v="136" actId="478"/>
        <pc:sldMkLst>
          <pc:docMk/>
          <pc:sldMk cId="3254062223" sldId="286"/>
        </pc:sldMkLst>
        <pc:spChg chg="mod">
          <ac:chgData name="Jacintha Westerink" userId="c1c74fd5-67fa-43d8-8063-0adb3063a5fc" providerId="ADAL" clId="{065DF307-AD1C-40D1-B5A1-3E95A55FA34F}" dt="2020-06-06T22:12:47.591" v="135" actId="20577"/>
          <ac:spMkLst>
            <pc:docMk/>
            <pc:sldMk cId="3254062223" sldId="286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2:50.014" v="136" actId="478"/>
          <ac:spMkLst>
            <pc:docMk/>
            <pc:sldMk cId="3254062223" sldId="286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2:50.014" v="136" actId="478"/>
          <ac:spMkLst>
            <pc:docMk/>
            <pc:sldMk cId="3254062223" sldId="286"/>
            <ac:spMk id="6" creationId="{06F0D439-1A49-4906-9AAE-F67AB2C488E8}"/>
          </ac:spMkLst>
        </pc:spChg>
      </pc:sldChg>
      <pc:sldChg chg="addSp delSp modSp mod">
        <pc:chgData name="Jacintha Westerink" userId="c1c74fd5-67fa-43d8-8063-0adb3063a5fc" providerId="ADAL" clId="{065DF307-AD1C-40D1-B5A1-3E95A55FA34F}" dt="2020-06-06T22:12:35.658" v="126" actId="478"/>
        <pc:sldMkLst>
          <pc:docMk/>
          <pc:sldMk cId="1441804664" sldId="288"/>
        </pc:sldMkLst>
        <pc:spChg chg="mod">
          <ac:chgData name="Jacintha Westerink" userId="c1c74fd5-67fa-43d8-8063-0adb3063a5fc" providerId="ADAL" clId="{065DF307-AD1C-40D1-B5A1-3E95A55FA34F}" dt="2020-06-06T22:12:32.435" v="125" actId="20577"/>
          <ac:spMkLst>
            <pc:docMk/>
            <pc:sldMk cId="1441804664" sldId="288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2:35.658" v="126" actId="478"/>
          <ac:spMkLst>
            <pc:docMk/>
            <pc:sldMk cId="1441804664" sldId="288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2:35.658" v="126" actId="478"/>
          <ac:spMkLst>
            <pc:docMk/>
            <pc:sldMk cId="1441804664" sldId="288"/>
            <ac:spMk id="6" creationId="{45ED7DD0-89B3-460E-98E4-0BC52E02DF41}"/>
          </ac:spMkLst>
        </pc:spChg>
      </pc:sldChg>
      <pc:sldChg chg="addSp delSp modSp mod">
        <pc:chgData name="Jacintha Westerink" userId="c1c74fd5-67fa-43d8-8063-0adb3063a5fc" providerId="ADAL" clId="{065DF307-AD1C-40D1-B5A1-3E95A55FA34F}" dt="2020-06-06T22:12:42.498" v="131" actId="478"/>
        <pc:sldMkLst>
          <pc:docMk/>
          <pc:sldMk cId="916064310" sldId="289"/>
        </pc:sldMkLst>
        <pc:spChg chg="mod">
          <ac:chgData name="Jacintha Westerink" userId="c1c74fd5-67fa-43d8-8063-0adb3063a5fc" providerId="ADAL" clId="{065DF307-AD1C-40D1-B5A1-3E95A55FA34F}" dt="2020-06-06T22:12:40.065" v="130" actId="20577"/>
          <ac:spMkLst>
            <pc:docMk/>
            <pc:sldMk cId="916064310" sldId="289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2:42.498" v="131" actId="478"/>
          <ac:spMkLst>
            <pc:docMk/>
            <pc:sldMk cId="916064310" sldId="289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2:42.498" v="131" actId="478"/>
          <ac:spMkLst>
            <pc:docMk/>
            <pc:sldMk cId="916064310" sldId="289"/>
            <ac:spMk id="6" creationId="{A9DA3459-A896-4049-9E72-B1526CBB3E94}"/>
          </ac:spMkLst>
        </pc:spChg>
      </pc:sldChg>
      <pc:sldChg chg="addSp delSp modSp mod">
        <pc:chgData name="Jacintha Westerink" userId="c1c74fd5-67fa-43d8-8063-0adb3063a5fc" providerId="ADAL" clId="{065DF307-AD1C-40D1-B5A1-3E95A55FA34F}" dt="2020-06-06T22:13:38.262" v="161" actId="478"/>
        <pc:sldMkLst>
          <pc:docMk/>
          <pc:sldMk cId="1348374078" sldId="290"/>
        </pc:sldMkLst>
        <pc:spChg chg="mod">
          <ac:chgData name="Jacintha Westerink" userId="c1c74fd5-67fa-43d8-8063-0adb3063a5fc" providerId="ADAL" clId="{065DF307-AD1C-40D1-B5A1-3E95A55FA34F}" dt="2020-06-06T22:13:35.940" v="160" actId="20577"/>
          <ac:spMkLst>
            <pc:docMk/>
            <pc:sldMk cId="1348374078" sldId="290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3:38.262" v="161" actId="478"/>
          <ac:spMkLst>
            <pc:docMk/>
            <pc:sldMk cId="1348374078" sldId="290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3:38.262" v="161" actId="478"/>
          <ac:spMkLst>
            <pc:docMk/>
            <pc:sldMk cId="1348374078" sldId="290"/>
            <ac:spMk id="7" creationId="{4ACF1AA5-D3E5-4992-95F8-EB10204F3928}"/>
          </ac:spMkLst>
        </pc:spChg>
      </pc:sldChg>
      <pc:sldChg chg="addSp delSp modSp mod">
        <pc:chgData name="Jacintha Westerink" userId="c1c74fd5-67fa-43d8-8063-0adb3063a5fc" providerId="ADAL" clId="{065DF307-AD1C-40D1-B5A1-3E95A55FA34F}" dt="2020-06-06T22:13:52.379" v="166" actId="478"/>
        <pc:sldMkLst>
          <pc:docMk/>
          <pc:sldMk cId="2251314426" sldId="291"/>
        </pc:sldMkLst>
        <pc:spChg chg="mod">
          <ac:chgData name="Jacintha Westerink" userId="c1c74fd5-67fa-43d8-8063-0adb3063a5fc" providerId="ADAL" clId="{065DF307-AD1C-40D1-B5A1-3E95A55FA34F}" dt="2020-06-06T22:13:48.207" v="165" actId="20577"/>
          <ac:spMkLst>
            <pc:docMk/>
            <pc:sldMk cId="2251314426" sldId="291"/>
            <ac:spMk id="2" creationId="{034A2F8D-7BEB-4FA4-B8EE-C8EA95A9CE43}"/>
          </ac:spMkLst>
        </pc:spChg>
        <pc:spChg chg="del">
          <ac:chgData name="Jacintha Westerink" userId="c1c74fd5-67fa-43d8-8063-0adb3063a5fc" providerId="ADAL" clId="{065DF307-AD1C-40D1-B5A1-3E95A55FA34F}" dt="2020-06-06T22:13:52.379" v="166" actId="478"/>
          <ac:spMkLst>
            <pc:docMk/>
            <pc:sldMk cId="2251314426" sldId="291"/>
            <ac:spMk id="3" creationId="{513ED2DB-11D6-440A-91E0-7AB3DEFB5D4F}"/>
          </ac:spMkLst>
        </pc:spChg>
        <pc:spChg chg="add mod">
          <ac:chgData name="Jacintha Westerink" userId="c1c74fd5-67fa-43d8-8063-0adb3063a5fc" providerId="ADAL" clId="{065DF307-AD1C-40D1-B5A1-3E95A55FA34F}" dt="2020-06-06T22:13:52.379" v="166" actId="478"/>
          <ac:spMkLst>
            <pc:docMk/>
            <pc:sldMk cId="2251314426" sldId="291"/>
            <ac:spMk id="6" creationId="{22B5131B-D0E0-478F-BCF4-AC94C0A642BE}"/>
          </ac:spMkLst>
        </pc:spChg>
      </pc:sldChg>
      <pc:sldChg chg="modSp new mod">
        <pc:chgData name="Jacintha Westerink" userId="c1c74fd5-67fa-43d8-8063-0adb3063a5fc" providerId="ADAL" clId="{065DF307-AD1C-40D1-B5A1-3E95A55FA34F}" dt="2020-06-06T22:15:46.750" v="169" actId="20577"/>
        <pc:sldMkLst>
          <pc:docMk/>
          <pc:sldMk cId="1321677660" sldId="292"/>
        </pc:sldMkLst>
        <pc:spChg chg="mod">
          <ac:chgData name="Jacintha Westerink" userId="c1c74fd5-67fa-43d8-8063-0adb3063a5fc" providerId="ADAL" clId="{065DF307-AD1C-40D1-B5A1-3E95A55FA34F}" dt="2020-06-06T22:15:46.750" v="169" actId="20577"/>
          <ac:spMkLst>
            <pc:docMk/>
            <pc:sldMk cId="1321677660" sldId="292"/>
            <ac:spMk id="3" creationId="{1588A899-6469-4B34-83FC-FE245E7D3D6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9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42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46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149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448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20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6278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268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604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1216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12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6773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131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6613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6171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6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27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9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58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7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0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7-6-2020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01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>
            <a:extLst>
              <a:ext uri="{FF2B5EF4-FFF2-40B4-BE49-F238E27FC236}">
                <a16:creationId xmlns:a16="http://schemas.microsoft.com/office/drawing/2014/main" id="{E40C1DE4-6D67-443D-A939-1F9E9F31A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9" b="633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5920C869-29FC-4B63-A8AA-556CC2ED1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3" y="1998924"/>
            <a:ext cx="5494677" cy="2944551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Plantenkennis </a:t>
            </a:r>
            <a:br>
              <a:rPr lang="nl-NL" dirty="0"/>
            </a:br>
            <a:r>
              <a:rPr lang="nl-NL" dirty="0"/>
              <a:t>EVW</a:t>
            </a:r>
            <a:br>
              <a:rPr lang="nl-NL" dirty="0"/>
            </a:br>
            <a:r>
              <a:rPr lang="nl-NL"/>
              <a:t>Oefentoets </a:t>
            </a:r>
            <a:r>
              <a:rPr lang="nl-NL" dirty="0"/>
              <a:t>5</a:t>
            </a:r>
            <a:br>
              <a:rPr lang="nl-NL" dirty="0"/>
            </a:br>
            <a:r>
              <a:rPr lang="nl-NL" dirty="0"/>
              <a:t>Antwoorden</a:t>
            </a:r>
          </a:p>
        </p:txBody>
      </p:sp>
    </p:spTree>
    <p:extLst>
      <p:ext uri="{BB962C8B-B14F-4D97-AF65-F5344CB8AC3E}">
        <p14:creationId xmlns:p14="http://schemas.microsoft.com/office/powerpoint/2010/main" val="1916137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Schlumbergera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cultivars			Kerstcactus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8254AA-D18E-4132-9C15-2D2356399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112" y="1139825"/>
            <a:ext cx="8124825" cy="5353050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C7AC318-5F77-4A0D-93FC-66E33C895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812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F247AD0-67FB-482F-A6B2-9325A099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293" y="1133475"/>
            <a:ext cx="9882582" cy="5359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Selaginella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martensii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	-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5ED7DD0-89B3-460E-98E4-0BC52E02D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804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1B1103A-65F2-40FA-80C6-99DFE3B4B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637" y="945840"/>
            <a:ext cx="7967663" cy="57216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00"/>
            <a:ext cx="10515600" cy="1325563"/>
          </a:xfrm>
        </p:spPr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Sempervivum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cultivars			Huislook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9DA3459-A896-4049-9E72-B1526CBB3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064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Sinningia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cultivars					Gloxinia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016F283-B0BF-43B9-A1C3-1F0A1597C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164" y="1109662"/>
            <a:ext cx="9126574" cy="4014788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F0D439-1A49-4906-9AAE-F67AB2C48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4062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Solidago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cultivars					Guldenroede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20CBA6-5496-40D2-AC81-DA08ED70D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425" y="1176830"/>
            <a:ext cx="2781300" cy="549067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57F995-5F8A-4A57-9EB7-884080F01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20" y="1176830"/>
            <a:ext cx="3220760" cy="405765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39E2A882-38D0-4E60-A801-63DC1E503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784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Spathiphyllum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cultivars			-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EC708D-D82F-419A-99A7-41FED778C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35" y="1171572"/>
            <a:ext cx="4322164" cy="433387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E0771D5-6EE4-4B72-B801-615812F3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51" y="1171573"/>
            <a:ext cx="2252662" cy="542011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AA73BD-FBA3-4744-AD2F-375DE7EF2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473" y="1581148"/>
            <a:ext cx="2079449" cy="2871057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A309331C-4FB1-4759-BE3B-C19C24F70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97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FD7FC8D-FF6C-44DA-A05F-B2D6DFC5B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96" y="1214438"/>
            <a:ext cx="10054354" cy="47958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Strelitzia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reginae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Paradijsvogelbloem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F71C433-0E1D-4AE8-A12D-1A7CA2540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7090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6FCD19A-2F18-461C-9675-5844F2731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362" y="936625"/>
            <a:ext cx="7630613" cy="57308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2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Streptocarpus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cultivars			Kaapse primula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2C7A87-5EC9-430D-BB4E-457ADBE7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1695450"/>
            <a:ext cx="2600325" cy="329565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7C3409C7-F3CC-4C8D-A6F0-8E8650AF4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992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Tanacetum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parthenium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Moederkruid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404D38-BA17-4621-9DFB-BE8EEF7F4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0" y="1010135"/>
            <a:ext cx="5362575" cy="576214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2FFBE65-1884-49A2-8D4C-577F5B4EE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825" y="1290638"/>
            <a:ext cx="2914650" cy="3424714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4ACF1AA5-D3E5-4992-95F8-EB10204F3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8374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Tillandsia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cyanea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		-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DEE2A82-83FE-4A19-8D16-B16790374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300" y="1016198"/>
            <a:ext cx="6948487" cy="5651302"/>
          </a:xfrm>
          <a:prstGeom prst="rect">
            <a:avLst/>
          </a:prstGeom>
        </p:spPr>
      </p:pic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B5131B-D0E0-478F-BCF4-AC94C0A64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31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6350"/>
            <a:ext cx="11001375" cy="490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Maak de oefentoets, werk volgens bekende manier: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Schrijf van elke plant de volledige Latijnse namen op.</a:t>
            </a:r>
          </a:p>
          <a:p>
            <a:r>
              <a:rPr lang="nl-NL" dirty="0"/>
              <a:t>Schrijf (indien aanwezig) de Nederlandse naam op.</a:t>
            </a:r>
          </a:p>
          <a:p>
            <a:r>
              <a:rPr lang="nl-NL" dirty="0"/>
              <a:t>Controleer je antwoorden (Antwoordvel Wikiwijs)</a:t>
            </a:r>
          </a:p>
          <a:p>
            <a:r>
              <a:rPr lang="nl-NL" dirty="0"/>
              <a:t>Kijk je werk na: 	- Elke Latijnse naam 1 punt</a:t>
            </a:r>
          </a:p>
          <a:p>
            <a:pPr marL="0" indent="0">
              <a:buNone/>
            </a:pPr>
            <a:r>
              <a:rPr lang="nl-NL" dirty="0"/>
              <a:t>			- elke Nederlandse naam 0,5 punt</a:t>
            </a:r>
          </a:p>
          <a:p>
            <a:r>
              <a:rPr lang="nl-NL" dirty="0"/>
              <a:t>Cijfer uitrekenen: punten optellen en delen volgens laatste dia “Beoordeling” </a:t>
            </a:r>
          </a:p>
          <a:p>
            <a:r>
              <a:rPr lang="nl-NL" dirty="0"/>
              <a:t>Cijfer doorgeven aan docent (Teams)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3840B-C128-476A-8C20-04DB4D85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8A899-6469-4B34-83FC-FE245E7D3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4000" u="sng" dirty="0"/>
              <a:t>Totaal punten  </a:t>
            </a:r>
            <a:r>
              <a:rPr lang="nl-NL" sz="4000" dirty="0"/>
              <a:t>=  cijfer</a:t>
            </a:r>
          </a:p>
          <a:p>
            <a:pPr marL="0" indent="0">
              <a:buNone/>
            </a:pPr>
            <a:r>
              <a:rPr lang="nl-NL"/>
              <a:t>         4,3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1677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4482292-3EFE-4C6F-977E-80F1AAB0D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2464" y="1574482"/>
            <a:ext cx="6463664" cy="33207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Phlox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paniculata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	Vlambloem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E6B0B83-5395-46C0-AD86-336D10DD4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1767" y="1574482"/>
            <a:ext cx="3025049" cy="3709035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B8180C1-CA5F-491D-B761-78B9F3E7D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07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Pinus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mugo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ssp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mugo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Pijnboom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16CD69-F3FA-449D-AFFC-756B45C43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2" y="1489712"/>
            <a:ext cx="4362448" cy="436244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087E092-14D1-4092-9E4A-5FA3F8FD7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867" y="1489712"/>
            <a:ext cx="3385360" cy="354584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1E2AF1E-34D3-475D-BA8F-93195609F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800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052"/>
            <a:ext cx="10515600" cy="1325563"/>
          </a:xfrm>
        </p:spPr>
        <p:txBody>
          <a:bodyPr/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Platycerium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superbum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 				-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ACC3962-E88D-427B-98F4-156E8CCC7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1" y="860834"/>
            <a:ext cx="4229100" cy="553996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3E3064D-BBE0-4921-8B77-89FBE98C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1690688"/>
            <a:ext cx="3714750" cy="2895600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C276D64E-7E31-4881-8F3F-92299F22FD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0183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Primula vulgaris			Stengelloze sleutelbloem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C3F5667-1821-477D-B764-204BB320C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2825" y="1592262"/>
            <a:ext cx="4524375" cy="45339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1BCFB63-5F11-46D5-A786-5A0B1AA9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910" y="1592262"/>
            <a:ext cx="3536180" cy="34528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0DE1CDF-C14C-410B-9A05-E13F10456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843087"/>
            <a:ext cx="3000375" cy="2409825"/>
          </a:xfrm>
          <a:prstGeom prst="rect">
            <a:avLst/>
          </a:prstGeom>
        </p:spPr>
      </p:pic>
      <p:sp>
        <p:nvSpPr>
          <p:cNvPr id="8" name="Tijdelijke aanduiding voor inhoud 7">
            <a:extLst>
              <a:ext uri="{FF2B5EF4-FFF2-40B4-BE49-F238E27FC236}">
                <a16:creationId xmlns:a16="http://schemas.microsoft.com/office/drawing/2014/main" id="{80B9191A-F369-4E26-A324-F8678727F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975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Prunus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triloba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			Amandelboompje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F2A074-48E1-4D75-87B4-2B145C7CA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1276350"/>
            <a:ext cx="6343650" cy="504825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036DEA2-6F1E-4129-942B-D91EFC45E68E}"/>
              </a:ext>
            </a:extLst>
          </p:cNvPr>
          <p:cNvSpPr/>
          <p:nvPr/>
        </p:nvSpPr>
        <p:spPr>
          <a:xfrm>
            <a:off x="4024312" y="3076575"/>
            <a:ext cx="828675" cy="180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35F2D1-EA62-4BBF-A63D-77EFBE8E2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924175"/>
            <a:ext cx="1476375" cy="340042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AE38E4E-C269-4EE7-8A32-DF3CA8539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42" y="1652917"/>
            <a:ext cx="3052763" cy="2928608"/>
          </a:xfrm>
          <a:prstGeom prst="rect">
            <a:avLst/>
          </a:prstGeom>
        </p:spPr>
      </p:pic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4A9AAC7C-E346-4A23-9B16-9635C5CAC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35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Rhododendron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Simsii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	 Groep)		 Azalea		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47F82A9-E4A9-4678-83BD-54EFBCA5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149"/>
            <a:ext cx="3411333" cy="28225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BCB24C-258E-46FE-8778-D89FF46EE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93" y="2501502"/>
            <a:ext cx="2475783" cy="228322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E386090-4D64-428E-A01C-482919CD8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1570" y="5114925"/>
            <a:ext cx="5194706" cy="15525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8D1F10-1114-4E85-BE8D-54F7AC06C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8040" y="1893491"/>
            <a:ext cx="2236304" cy="20574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A4E2E52-FDB3-4F55-BBE5-6AD1DE8A0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973" y="1961356"/>
            <a:ext cx="3402918" cy="2882901"/>
          </a:xfrm>
          <a:prstGeom prst="rect">
            <a:avLst/>
          </a:prstGeom>
        </p:spPr>
      </p:pic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60AB7A06-3810-4D9C-B5A5-A0351F844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549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4A2F8D-7BEB-4FA4-B8EE-C8EA95A9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01400" cy="1325563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Sansevieria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trifasciata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Laurentii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’	     Vrouwentong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70AF2A-35FE-4DFF-B2F9-22082005B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5" y="1295400"/>
            <a:ext cx="71818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655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Blauw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3" ma:contentTypeDescription="Een nieuw document maken." ma:contentTypeScope="" ma:versionID="672e0355ea726c629b3b101f25a40e0c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990e1553d204b3a8da398f9a0b8fe410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52F495-7BE0-41B8-A959-A81E3DD4FB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5A0A5B-E45C-4212-8552-81164C8A7E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DD71AB-9E4C-4B0B-ADB1-6687A54BDA7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</TotalTime>
  <Words>268</Words>
  <Application>Microsoft Office PowerPoint</Application>
  <PresentationFormat>Breedbeeld</PresentationFormat>
  <Paragraphs>31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Elephant</vt:lpstr>
      <vt:lpstr>BrushVTI</vt:lpstr>
      <vt:lpstr>Kantoorthema</vt:lpstr>
      <vt:lpstr>Plantenkennis  EVW Oefentoets 5 Antwoorden</vt:lpstr>
      <vt:lpstr> </vt:lpstr>
      <vt:lpstr>Phlox paniculata     Vlambloem  1</vt:lpstr>
      <vt:lpstr>Pinus mugo ssp. mugo    Pijnboom   2</vt:lpstr>
      <vt:lpstr>Platycerium superbum      -  3</vt:lpstr>
      <vt:lpstr>Primula vulgaris   Stengelloze sleutelbloem  4</vt:lpstr>
      <vt:lpstr>Prunus triloba    Amandelboompje  5</vt:lpstr>
      <vt:lpstr>Rhododendron (Simsii  Groep)   Azalea   6</vt:lpstr>
      <vt:lpstr>Sansevieria trifasciata ‘Laurentii’      Vrouwentong 7</vt:lpstr>
      <vt:lpstr>Schlumbergera cultivars   Kerstcactus 8</vt:lpstr>
      <vt:lpstr>Selaginella martensii     -  9</vt:lpstr>
      <vt:lpstr>Sempervivum cultivars   Huislook 10</vt:lpstr>
      <vt:lpstr>Sinningia cultivars     Gloxinia  11</vt:lpstr>
      <vt:lpstr>Solidago cultivars     Guldenroede 12</vt:lpstr>
      <vt:lpstr>Spathiphyllum cultivars   - 13</vt:lpstr>
      <vt:lpstr>Strelitzia reginae    Paradijsvogelbloem 14</vt:lpstr>
      <vt:lpstr>Streptocarpus cultivars   Kaapse primula  15</vt:lpstr>
      <vt:lpstr>Tanacetum parthenium   Moederkruid  16</vt:lpstr>
      <vt:lpstr>Tillandsia cyanea      - 17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 EVW 1-20</dc:title>
  <dc:creator>Jacintha Westerink</dc:creator>
  <cp:lastModifiedBy>Jacintha Westerink</cp:lastModifiedBy>
  <cp:revision>6</cp:revision>
  <dcterms:created xsi:type="dcterms:W3CDTF">2020-04-21T03:48:36Z</dcterms:created>
  <dcterms:modified xsi:type="dcterms:W3CDTF">2020-06-06T22:30:52Z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